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9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206336-E50A-401C-B462-29FAAA04E80C}" type="datetimeFigureOut">
              <a:rPr lang="fr-FR" smtClean="0"/>
              <a:t>21/10/2025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FE2FBC-F18B-4F53-B941-B33676930A4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3141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21/10/2025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21/10/2025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21/10/2025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21/10/2025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21/10/2025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21/10/2025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21/10/2025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21/10/2025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21/10/2025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21/10/2025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21/10/2025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t>21/10/2025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t>‹#›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11" Type="http://schemas.openxmlformats.org/officeDocument/2006/relationships/image" Target="../../word/media/image6.sv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11" Type="http://schemas.openxmlformats.org/officeDocument/2006/relationships/image" Target="../../word/media/image6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494842" y="4263208"/>
            <a:ext cx="41543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err="1" smtClean="0"/>
              <a:t>Presented</a:t>
            </a:r>
            <a:r>
              <a:rPr lang="fr-FR" b="1" dirty="0" smtClean="0"/>
              <a:t> by</a:t>
            </a:r>
          </a:p>
          <a:p>
            <a:pPr algn="ctr"/>
            <a:r>
              <a:rPr lang="fr-FR" b="1" dirty="0" err="1" smtClean="0">
                <a:solidFill>
                  <a:srgbClr val="FF0000"/>
                </a:solidFill>
              </a:rPr>
              <a:t>Author</a:t>
            </a:r>
            <a:endParaRPr lang="fr-FR" b="1" dirty="0" smtClean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970472" y="5009091"/>
            <a:ext cx="32030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dirty="0" smtClean="0"/>
              <a:t>Affiliation (</a:t>
            </a:r>
            <a:r>
              <a:rPr lang="fr-FR" dirty="0" err="1" smtClean="0"/>
              <a:t>Faculty</a:t>
            </a:r>
            <a:r>
              <a:rPr lang="fr-FR" dirty="0" smtClean="0"/>
              <a:t>, </a:t>
            </a:r>
            <a:r>
              <a:rPr lang="fr-FR" dirty="0" err="1" smtClean="0"/>
              <a:t>University</a:t>
            </a:r>
            <a:r>
              <a:rPr lang="fr-FR" dirty="0" smtClean="0"/>
              <a:t>,,,,)</a:t>
            </a:r>
            <a:endParaRPr lang="en-US" dirty="0"/>
          </a:p>
        </p:txBody>
      </p:sp>
      <p:pic>
        <p:nvPicPr>
          <p:cNvPr id="14" name="Graphic 11">
            <a:extLst>
              <a:ext uri="{FF2B5EF4-FFF2-40B4-BE49-F238E27FC236}">
                <a16:creationId xmlns:a16="http://schemas.microsoft.com/office/drawing/2014/main" id="{6AC8AA73-2214-28FF-293C-5AD8A19C01B0}"/>
              </a:ext>
            </a:extLst>
          </p:cNvPr>
          <p:cNvPicPr/>
          <p:nvPr/>
        </p:nvPicPr>
        <p:blipFill>
          <a:blip r:embed="rId2">
            <a:extLs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oel="http://schemas.microsoft.com/office/2019/extlst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du="http://schemas.microsoft.com/office/word/2023/wordml/word16du" xmlns:w16sdtdh="http://schemas.microsoft.com/office/word/2020/wordml/sdtdatahash" xmlns:w16sdtfl="http://schemas.microsoft.com/office/word/2024/wordml/sdtformatlock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1"/>
              </a:ext>
            </a:extLst>
          </a:blip>
          <a:stretch>
            <a:fillRect/>
          </a:stretch>
        </p:blipFill>
        <p:spPr>
          <a:xfrm>
            <a:off x="6967740" y="28036"/>
            <a:ext cx="540000" cy="720000"/>
          </a:xfrm>
          <a:prstGeom prst="rect">
            <a:avLst/>
          </a:prstGeom>
        </p:spPr>
      </p:pic>
      <p:sp>
        <p:nvSpPr>
          <p:cNvPr id="15" name="TextBox 13">
            <a:extLst>
              <a:ext uri="{FF2B5EF4-FFF2-40B4-BE49-F238E27FC236}">
                <a16:creationId xmlns:a16="http://schemas.microsoft.com/office/drawing/2014/main" id="{E1FC37A7-51BA-B744-76B7-D1285A63713E}"/>
              </a:ext>
            </a:extLst>
          </p:cNvPr>
          <p:cNvSpPr txBox="1"/>
          <p:nvPr/>
        </p:nvSpPr>
        <p:spPr>
          <a:xfrm>
            <a:off x="7458425" y="188640"/>
            <a:ext cx="17220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US" sz="1200" b="1" kern="1200" dirty="0">
                <a:solidFill>
                  <a:srgbClr val="002060"/>
                </a:solidFill>
                <a:effectLst/>
                <a:latin typeface="Book Antiqua" panose="02040602050305030304" pitchFamily="18" charset="0"/>
                <a:ea typeface="Cambria" panose="02040503050406030204" pitchFamily="18" charset="0"/>
                <a:cs typeface="Arial" panose="020B0604020202020204" pitchFamily="34" charset="0"/>
              </a:rPr>
              <a:t>November 12-13, </a:t>
            </a:r>
            <a:r>
              <a:rPr lang="en-US" sz="1200" b="1" kern="1200" dirty="0" smtClean="0">
                <a:solidFill>
                  <a:srgbClr val="002060"/>
                </a:solidFill>
                <a:effectLst/>
                <a:latin typeface="Book Antiqua" panose="02040602050305030304" pitchFamily="18" charset="0"/>
                <a:ea typeface="Cambria" panose="02040503050406030204" pitchFamily="18" charset="0"/>
                <a:cs typeface="Arial" panose="020B0604020202020204" pitchFamily="34" charset="0"/>
              </a:rPr>
              <a:t>2025</a:t>
            </a:r>
            <a:endParaRPr lang="fr-F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1200" kern="1200" dirty="0" smtClean="0">
                <a:solidFill>
                  <a:srgbClr val="002060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Agadir - MOROCCO</a:t>
            </a:r>
            <a:endParaRPr lang="fr-F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899592" y="2538830"/>
            <a:ext cx="7344816" cy="1440160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400" b="1" dirty="0" smtClean="0"/>
              <a:t>TITLE</a:t>
            </a:r>
            <a:endParaRPr lang="fr-FR" sz="2400" b="1" dirty="0"/>
          </a:p>
        </p:txBody>
      </p:sp>
      <p:grpSp>
        <p:nvGrpSpPr>
          <p:cNvPr id="25" name="Group 24"/>
          <p:cNvGrpSpPr/>
          <p:nvPr/>
        </p:nvGrpSpPr>
        <p:grpSpPr>
          <a:xfrm>
            <a:off x="2624063" y="44624"/>
            <a:ext cx="3895874" cy="1376863"/>
            <a:chOff x="3065605" y="1694356"/>
            <a:chExt cx="3895874" cy="1376863"/>
          </a:xfrm>
        </p:grpSpPr>
        <p:sp>
          <p:nvSpPr>
            <p:cNvPr id="21" name="TextBox 3">
              <a:extLst>
                <a:ext uri="{FF2B5EF4-FFF2-40B4-BE49-F238E27FC236}">
                  <a16:creationId xmlns:a16="http://schemas.microsoft.com/office/drawing/2014/main" id="{3C5ACCA4-4AA6-70BE-C52A-5FF360C53626}"/>
                </a:ext>
              </a:extLst>
            </p:cNvPr>
            <p:cNvSpPr txBox="1"/>
            <p:nvPr/>
          </p:nvSpPr>
          <p:spPr>
            <a:xfrm>
              <a:off x="3836576" y="1694356"/>
              <a:ext cx="235393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0"/>
                </a:spcAft>
              </a:pPr>
              <a:r>
                <a:rPr lang="fr-FR" sz="2800" b="1" i="1" kern="1200" dirty="0" err="1">
                  <a:solidFill>
                    <a:srgbClr val="002060"/>
                  </a:solidFill>
                  <a:effectLst/>
                  <a:latin typeface="Book Antiqua" panose="02040602050305030304" pitchFamily="18" charset="0"/>
                  <a:ea typeface="Segoe UI Black" panose="020B0A02040204020203" pitchFamily="34" charset="0"/>
                  <a:cs typeface="Arial" panose="020B0604020202020204" pitchFamily="34" charset="0"/>
                </a:rPr>
                <a:t>WaME</a:t>
              </a:r>
              <a:r>
                <a:rPr lang="fr-FR" sz="2800" b="1" i="1" kern="1200" dirty="0" err="1">
                  <a:solidFill>
                    <a:srgbClr val="00B050"/>
                  </a:solidFill>
                  <a:effectLst/>
                  <a:latin typeface="Book Antiqua" panose="02040602050305030304" pitchFamily="18" charset="0"/>
                  <a:ea typeface="Segoe UI Black" panose="020B0A02040204020203" pitchFamily="34" charset="0"/>
                  <a:cs typeface="Arial" panose="020B0604020202020204" pitchFamily="34" charset="0"/>
                </a:rPr>
                <a:t>C</a:t>
              </a:r>
              <a:r>
                <a:rPr lang="fr-FR" sz="2800" b="1" i="1" kern="1200" dirty="0">
                  <a:solidFill>
                    <a:srgbClr val="002060"/>
                  </a:solidFill>
                  <a:effectLst/>
                  <a:latin typeface="Book Antiqua" panose="02040602050305030304" pitchFamily="18" charset="0"/>
                  <a:ea typeface="Segoe UI Black" panose="020B0A02040204020203" pitchFamily="34" charset="0"/>
                  <a:cs typeface="Arial" panose="020B0604020202020204" pitchFamily="34" charset="0"/>
                </a:rPr>
                <a:t> 2025</a:t>
              </a:r>
              <a:endParaRPr lang="fr-FR" sz="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2" name="TextBox 4">
              <a:extLst>
                <a:ext uri="{FF2B5EF4-FFF2-40B4-BE49-F238E27FC236}">
                  <a16:creationId xmlns:a16="http://schemas.microsoft.com/office/drawing/2014/main" id="{A9796302-552D-86CC-D701-021629C6769F}"/>
                </a:ext>
              </a:extLst>
            </p:cNvPr>
            <p:cNvSpPr txBox="1"/>
            <p:nvPr/>
          </p:nvSpPr>
          <p:spPr>
            <a:xfrm>
              <a:off x="4342046" y="2126404"/>
              <a:ext cx="134299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0"/>
                </a:spcAft>
              </a:pPr>
              <a:r>
                <a:rPr lang="fr-FR" sz="1400" b="1" i="1" kern="1200" dirty="0">
                  <a:solidFill>
                    <a:srgbClr val="002060"/>
                  </a:solidFill>
                  <a:effectLst/>
                  <a:latin typeface="Book Antiqua" panose="02040602050305030304" pitchFamily="18" charset="0"/>
                  <a:ea typeface="Cambria" panose="02040503050406030204" pitchFamily="18" charset="0"/>
                  <a:cs typeface="Arial" panose="020B0604020202020204" pitchFamily="34" charset="0"/>
                </a:rPr>
                <a:t>International</a:t>
              </a:r>
              <a:r>
                <a:rPr lang="fr-FR" sz="1800" b="1" i="1" kern="1200" dirty="0">
                  <a:solidFill>
                    <a:srgbClr val="002060"/>
                  </a:solidFill>
                  <a:effectLst/>
                  <a:latin typeface="Book Antiqua" panose="02040602050305030304" pitchFamily="18" charset="0"/>
                  <a:ea typeface="Cambria" panose="02040503050406030204" pitchFamily="18" charset="0"/>
                  <a:cs typeface="Arial" panose="020B0604020202020204" pitchFamily="34" charset="0"/>
                </a:rPr>
                <a:t> </a:t>
              </a:r>
              <a:endParaRPr lang="fr-FR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3" name="TextBox 5">
              <a:extLst>
                <a:ext uri="{FF2B5EF4-FFF2-40B4-BE49-F238E27FC236}">
                  <a16:creationId xmlns:a16="http://schemas.microsoft.com/office/drawing/2014/main" id="{D5181698-415E-CD78-31E0-30770987DE52}"/>
                </a:ext>
              </a:extLst>
            </p:cNvPr>
            <p:cNvSpPr txBox="1"/>
            <p:nvPr/>
          </p:nvSpPr>
          <p:spPr>
            <a:xfrm>
              <a:off x="3065605" y="2414436"/>
              <a:ext cx="389587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0"/>
                </a:spcAft>
              </a:pPr>
              <a:r>
                <a:rPr lang="en-US" b="1" i="1" kern="1200" dirty="0">
                  <a:solidFill>
                    <a:srgbClr val="002060"/>
                  </a:solidFill>
                  <a:effectLst/>
                  <a:latin typeface="Book Antiqua" panose="02040602050305030304" pitchFamily="18" charset="0"/>
                  <a:ea typeface="Cambria" panose="02040503050406030204" pitchFamily="18" charset="0"/>
                  <a:cs typeface="Arial" panose="020B0604020202020204" pitchFamily="34" charset="0"/>
                </a:rPr>
                <a:t>Water, Materials and Environment </a:t>
              </a:r>
              <a:endParaRPr lang="fr-FR" sz="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4" name="TextBox 6">
              <a:extLst>
                <a:ext uri="{FF2B5EF4-FFF2-40B4-BE49-F238E27FC236}">
                  <a16:creationId xmlns:a16="http://schemas.microsoft.com/office/drawing/2014/main" id="{27E4EF67-AA1F-67A7-20FC-3E574508BDE4}"/>
                </a:ext>
              </a:extLst>
            </p:cNvPr>
            <p:cNvSpPr txBox="1"/>
            <p:nvPr/>
          </p:nvSpPr>
          <p:spPr>
            <a:xfrm>
              <a:off x="4313945" y="2486444"/>
              <a:ext cx="139919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0"/>
                </a:spcAft>
              </a:pPr>
              <a:r>
                <a:rPr lang="fr-FR" sz="3200" kern="1200" dirty="0" err="1">
                  <a:solidFill>
                    <a:srgbClr val="00B050"/>
                  </a:solidFill>
                  <a:effectLst/>
                  <a:latin typeface="Freestyle Script" panose="030804020302050B0404" pitchFamily="66" charset="0"/>
                  <a:ea typeface="Times New Roman" panose="02020603050405020304" pitchFamily="18" charset="0"/>
                  <a:cs typeface="Arial" panose="020B0604020202020204" pitchFamily="34" charset="0"/>
                </a:rPr>
                <a:t>Conference</a:t>
              </a:r>
              <a:endParaRPr lang="fr-FR" sz="900" dirty="0">
                <a:effectLst/>
                <a:latin typeface="Freestyle Script" panose="030804020302050B0404" pitchFamily="66" charset="0"/>
                <a:ea typeface="Times New Roman" panose="02020603050405020304" pitchFamily="18" charset="0"/>
              </a:endParaRPr>
            </a:p>
          </p:txBody>
        </p:sp>
      </p:grpSp>
      <p:sp>
        <p:nvSpPr>
          <p:cNvPr id="27" name="Rectangle 26"/>
          <p:cNvSpPr/>
          <p:nvPr/>
        </p:nvSpPr>
        <p:spPr>
          <a:xfrm>
            <a:off x="514733" y="188561"/>
            <a:ext cx="124615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dirty="0"/>
              <a:t>Logo of </a:t>
            </a:r>
            <a:r>
              <a:rPr lang="fr-FR" dirty="0" err="1"/>
              <a:t>your</a:t>
            </a:r>
            <a:r>
              <a:rPr lang="fr-FR" dirty="0"/>
              <a:t> institution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04114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phic 11">
            <a:extLst>
              <a:ext uri="{FF2B5EF4-FFF2-40B4-BE49-F238E27FC236}">
                <a16:creationId xmlns:a16="http://schemas.microsoft.com/office/drawing/2014/main" id="{6AC8AA73-2214-28FF-293C-5AD8A19C01B0}"/>
              </a:ext>
            </a:extLst>
          </p:cNvPr>
          <p:cNvPicPr/>
          <p:nvPr/>
        </p:nvPicPr>
        <p:blipFill>
          <a:blip r:embed="rId2">
            <a:extLs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oel="http://schemas.microsoft.com/office/2019/extlst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du="http://schemas.microsoft.com/office/word/2023/wordml/word16du" xmlns:w16sdtdh="http://schemas.microsoft.com/office/word/2020/wordml/sdtdatahash" xmlns:w16sdtfl="http://schemas.microsoft.com/office/word/2024/wordml/sdtformatlock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1"/>
              </a:ext>
            </a:extLst>
          </a:blip>
          <a:stretch>
            <a:fillRect/>
          </a:stretch>
        </p:blipFill>
        <p:spPr>
          <a:xfrm>
            <a:off x="6967740" y="28036"/>
            <a:ext cx="540000" cy="720000"/>
          </a:xfrm>
          <a:prstGeom prst="rect">
            <a:avLst/>
          </a:prstGeom>
        </p:spPr>
      </p:pic>
      <p:sp>
        <p:nvSpPr>
          <p:cNvPr id="8" name="TextBox 13">
            <a:extLst>
              <a:ext uri="{FF2B5EF4-FFF2-40B4-BE49-F238E27FC236}">
                <a16:creationId xmlns:a16="http://schemas.microsoft.com/office/drawing/2014/main" id="{E1FC37A7-51BA-B744-76B7-D1285A63713E}"/>
              </a:ext>
            </a:extLst>
          </p:cNvPr>
          <p:cNvSpPr txBox="1"/>
          <p:nvPr/>
        </p:nvSpPr>
        <p:spPr>
          <a:xfrm>
            <a:off x="7458425" y="188640"/>
            <a:ext cx="17220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US" sz="1200" b="1" kern="1200" dirty="0">
                <a:solidFill>
                  <a:srgbClr val="002060"/>
                </a:solidFill>
                <a:effectLst/>
                <a:latin typeface="Book Antiqua" panose="02040602050305030304" pitchFamily="18" charset="0"/>
                <a:ea typeface="Cambria" panose="02040503050406030204" pitchFamily="18" charset="0"/>
                <a:cs typeface="Arial" panose="020B0604020202020204" pitchFamily="34" charset="0"/>
              </a:rPr>
              <a:t>November 12-13, </a:t>
            </a:r>
            <a:r>
              <a:rPr lang="en-US" sz="1200" b="1" kern="1200" dirty="0" smtClean="0">
                <a:solidFill>
                  <a:srgbClr val="002060"/>
                </a:solidFill>
                <a:effectLst/>
                <a:latin typeface="Book Antiqua" panose="02040602050305030304" pitchFamily="18" charset="0"/>
                <a:ea typeface="Cambria" panose="02040503050406030204" pitchFamily="18" charset="0"/>
                <a:cs typeface="Arial" panose="020B0604020202020204" pitchFamily="34" charset="0"/>
              </a:rPr>
              <a:t>2025</a:t>
            </a:r>
            <a:endParaRPr lang="fr-F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1200" kern="1200" dirty="0" smtClean="0">
                <a:solidFill>
                  <a:srgbClr val="002060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Agadir - MOROCCO</a:t>
            </a:r>
            <a:endParaRPr lang="fr-F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4502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5366</TotalTime>
  <Words>37</Words>
  <Application>Microsoft Office PowerPoint</Application>
  <PresentationFormat>On-screen Show (4:3)</PresentationFormat>
  <Paragraphs>13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Arial</vt:lpstr>
      <vt:lpstr>Book Antiqua</vt:lpstr>
      <vt:lpstr>Calibri</vt:lpstr>
      <vt:lpstr>Cambria</vt:lpstr>
      <vt:lpstr>Freestyle Script</vt:lpstr>
      <vt:lpstr>Segoe UI Black</vt:lpstr>
      <vt:lpstr>Times New Roman</vt:lpstr>
      <vt:lpstr>Thème Office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 l’optimisation du rapport eau pastis et de ses relations avec les performances</dc:title>
  <dc:creator>Simon Luc</dc:creator>
  <cp:lastModifiedBy>LACAPE</cp:lastModifiedBy>
  <cp:revision>18</cp:revision>
  <dcterms:created xsi:type="dcterms:W3CDTF">2017-11-16T18:52:08Z</dcterms:created>
  <dcterms:modified xsi:type="dcterms:W3CDTF">2025-10-21T11:06:56Z</dcterms:modified>
</cp:coreProperties>
</file>